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Декартова система координат на плоскости.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3886200"/>
            <a:ext cx="7715304" cy="1752600"/>
          </a:xfrm>
        </p:spPr>
        <p:txBody>
          <a:bodyPr/>
          <a:lstStyle/>
          <a:p>
            <a:r>
              <a:rPr lang="ru-RU" b="1" dirty="0" err="1" smtClean="0"/>
              <a:t>Автор.Тажикова</a:t>
            </a:r>
            <a:r>
              <a:rPr lang="ru-RU" b="1" dirty="0" smtClean="0"/>
              <a:t> </a:t>
            </a:r>
            <a:r>
              <a:rPr lang="ru-RU" b="1" dirty="0" smtClean="0"/>
              <a:t>К.К.учитель </a:t>
            </a:r>
            <a:r>
              <a:rPr lang="ru-RU" b="1" dirty="0" smtClean="0"/>
              <a:t>математики             </a:t>
            </a:r>
            <a:r>
              <a:rPr lang="ru-RU" b="1" dirty="0" smtClean="0"/>
              <a:t>   </a:t>
            </a:r>
            <a:r>
              <a:rPr lang="ru-RU" b="1" dirty="0" smtClean="0"/>
              <a:t>МБОУ  «</a:t>
            </a:r>
            <a:r>
              <a:rPr lang="ru-RU" b="1" dirty="0" err="1" smtClean="0"/>
              <a:t>Акбулакская</a:t>
            </a:r>
            <a:r>
              <a:rPr lang="ru-RU" b="1" dirty="0" smtClean="0"/>
              <a:t> СОШ№1»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Повторить понятие  декартовой системы координат; </a:t>
            </a:r>
            <a:endParaRPr lang="ru-RU" dirty="0" smtClean="0"/>
          </a:p>
          <a:p>
            <a:r>
              <a:rPr lang="ru-RU" dirty="0" smtClean="0"/>
              <a:t>отработать   алгоритм  </a:t>
            </a:r>
            <a:r>
              <a:rPr lang="ru-RU" dirty="0" smtClean="0"/>
              <a:t>построения точки в прямоугольной системе </a:t>
            </a:r>
            <a:r>
              <a:rPr lang="ru-RU" dirty="0" smtClean="0"/>
              <a:t>координат;</a:t>
            </a:r>
          </a:p>
          <a:p>
            <a:r>
              <a:rPr lang="ru-RU" dirty="0" smtClean="0"/>
              <a:t>отработать   алгоритм </a:t>
            </a:r>
            <a:r>
              <a:rPr lang="ru-RU" dirty="0" smtClean="0"/>
              <a:t>нахождения </a:t>
            </a:r>
            <a:r>
              <a:rPr lang="ru-RU" dirty="0" smtClean="0"/>
              <a:t>координат </a:t>
            </a:r>
            <a:r>
              <a:rPr lang="ru-RU" dirty="0" smtClean="0"/>
              <a:t>точки в </a:t>
            </a:r>
            <a:r>
              <a:rPr lang="ru-RU" dirty="0" smtClean="0"/>
              <a:t>прямоугольной системе </a:t>
            </a:r>
            <a:r>
              <a:rPr lang="ru-RU" dirty="0" smtClean="0"/>
              <a:t>координат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Задание1</a:t>
            </a: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 </a:t>
            </a:r>
            <a:r>
              <a:rPr lang="ru-RU" b="1" dirty="0" smtClean="0"/>
              <a:t>    по </a:t>
            </a:r>
            <a:r>
              <a:rPr lang="ru-RU" b="1" dirty="0" smtClean="0"/>
              <a:t>рис. определите координаты точки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                        1вариант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b="1" dirty="0" smtClean="0"/>
              <a:t> А(2;2) , С(2;-2)  E(-2;-4) M(3;0) O(0;-2) K(4;-2)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    2 вариант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В(4;1) D(-4;2)F(-1;4) G(-2;-2) P(0;3) N(-</a:t>
            </a:r>
            <a:r>
              <a:rPr lang="ru-RU" b="1" dirty="0" smtClean="0"/>
              <a:t>2;0) </a:t>
            </a:r>
            <a:endParaRPr lang="ru-RU" dirty="0" smtClean="0"/>
          </a:p>
          <a:p>
            <a:pPr>
              <a:buNone/>
            </a:pP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Задание2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 </a:t>
            </a:r>
            <a:r>
              <a:rPr lang="ru-RU" b="1" i="1" dirty="0" smtClean="0"/>
              <a:t>Построение точек на плоскости по заданным координатам.	</a:t>
            </a:r>
            <a:endParaRPr lang="ru-RU" dirty="0" smtClean="0"/>
          </a:p>
          <a:p>
            <a:r>
              <a:rPr lang="ru-RU" b="1" dirty="0" smtClean="0"/>
              <a:t>1 вариант:  А (3;5), B(-3;-2), C (0;4),</a:t>
            </a:r>
            <a:endParaRPr lang="ru-RU" dirty="0" smtClean="0"/>
          </a:p>
          <a:p>
            <a:r>
              <a:rPr lang="ru-RU" b="1" dirty="0" smtClean="0"/>
              <a:t>2 вариант:  D (-3;0), K (1; -2), L (-3; 5).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заданным координатам нарисовать картинки. </a:t>
            </a:r>
            <a:r>
              <a:rPr lang="ru-RU" dirty="0" smtClean="0"/>
              <a:t>(по карточке)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</TotalTime>
  <Words>65</Words>
  <PresentationFormat>Экран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Городская</vt:lpstr>
      <vt:lpstr>Декартова система координат на плоскости. </vt:lpstr>
      <vt:lpstr>Цель урока</vt:lpstr>
      <vt:lpstr>Задание1 </vt:lpstr>
      <vt:lpstr>Задание2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Декартова система координат на плоскости. </dc:title>
  <dc:creator>User</dc:creator>
  <cp:lastModifiedBy>User</cp:lastModifiedBy>
  <cp:revision>3</cp:revision>
  <dcterms:created xsi:type="dcterms:W3CDTF">2017-06-25T06:59:39Z</dcterms:created>
  <dcterms:modified xsi:type="dcterms:W3CDTF">2017-06-25T07:23:25Z</dcterms:modified>
</cp:coreProperties>
</file>